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C2C8-0CC9-4DEC-9518-C16C2BC976E5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1D909-BAB9-4813-8DF4-D85EE26EA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ZASTITA I ODRZIVOST ZIVOTNE SREDINE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sr-Latn-RS" dirty="0" smtClean="0">
                <a:solidFill>
                  <a:srgbClr val="FFFF00"/>
                </a:solidFill>
              </a:rPr>
              <a:t>a bi se sacuvala zivotna sredina moraju se postovati neke mere i pravila...Ne smeju se zagadjivati vode i priroda...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priroda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zagadjena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zdrava</a:t>
            </a:r>
            <a:endParaRPr lang="en-US" dirty="0"/>
          </a:p>
        </p:txBody>
      </p:sp>
      <p:pic>
        <p:nvPicPr>
          <p:cNvPr id="5" name="Picture 4" descr="1280x0_kod-lid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3857620" cy="3714776"/>
          </a:xfrm>
          <a:prstGeom prst="rect">
            <a:avLst/>
          </a:prstGeom>
        </p:spPr>
      </p:pic>
      <p:pic>
        <p:nvPicPr>
          <p:cNvPr id="6" name="Picture 5" descr="zdravá_příroda-500-x-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14620"/>
            <a:ext cx="396081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CUVAJMO PRIRODU!!!</a:t>
            </a:r>
            <a:endParaRPr lang="en-US" dirty="0"/>
          </a:p>
        </p:txBody>
      </p:sp>
      <p:pic>
        <p:nvPicPr>
          <p:cNvPr id="4" name="Content Placeholder 3" descr="ekologij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857" y="2377467"/>
            <a:ext cx="5714286" cy="29714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ZAGADJENJE PRIRODE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Dim iz fabrika,bacanje smeca,izlivanje nafte u reke,gas automobila...sve to steti prirodi.</a:t>
            </a:r>
            <a:endParaRPr lang="en-US" dirty="0"/>
          </a:p>
        </p:txBody>
      </p:sp>
      <p:pic>
        <p:nvPicPr>
          <p:cNvPr id="4" name="Picture 3" descr="1200px-AlfedPalmersmokesta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71810"/>
            <a:ext cx="1571636" cy="1357322"/>
          </a:xfrm>
          <a:prstGeom prst="rect">
            <a:avLst/>
          </a:prstGeom>
        </p:spPr>
      </p:pic>
      <p:pic>
        <p:nvPicPr>
          <p:cNvPr id="5" name="Picture 4" descr="zagadjenje-vazduha-izduvni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714620"/>
            <a:ext cx="2428892" cy="1857389"/>
          </a:xfrm>
          <a:prstGeom prst="rect">
            <a:avLst/>
          </a:prstGeom>
        </p:spPr>
      </p:pic>
      <p:pic>
        <p:nvPicPr>
          <p:cNvPr id="6" name="Picture 5" descr="zagadjivanje v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571744"/>
            <a:ext cx="328614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BACANJE SMECA (PLASTIKE)NA ULICU</a:t>
            </a:r>
            <a:endParaRPr lang="en-US" dirty="0"/>
          </a:p>
        </p:txBody>
      </p:sp>
      <p:pic>
        <p:nvPicPr>
          <p:cNvPr id="5" name="Content Placeholder 4" descr="Bird_640 (Small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8053"/>
            <a:ext cx="5111750" cy="34031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Tuzno je to kako neki ljudi uopste ne vode racuna o prirodi,zivotinjama,vodama....Veliki procenat zivotinja je uginulo zbog smeca i plastike...Svake godine je sve veci broj....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Unistavanje suma</a:t>
            </a:r>
            <a:endParaRPr lang="en-US" dirty="0"/>
          </a:p>
        </p:txBody>
      </p:sp>
      <p:pic>
        <p:nvPicPr>
          <p:cNvPr id="7" name="Content Placeholder 6" descr="suma-356x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475" y="857233"/>
            <a:ext cx="3390900" cy="29289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571612"/>
            <a:ext cx="3071834" cy="5476881"/>
          </a:xfrm>
        </p:spPr>
        <p:txBody>
          <a:bodyPr>
            <a:normAutofit/>
          </a:bodyPr>
          <a:lstStyle/>
          <a:p>
            <a:r>
              <a:rPr lang="sr-Latn-RS" dirty="0" smtClean="0"/>
              <a:t>Zbog ilegalne sece godisnje nestane hiljade hektara suma..‚Drvece i biljke nam omogucavaju kiseonik a bez njih mi se razboljevamo...U poslednje vreme sume nisu kao pre...Nema svezeg vazduha,hlada,lepote....L</a:t>
            </a:r>
            <a:r>
              <a:rPr lang="en-US" dirty="0" smtClean="0"/>
              <a:t>j</a:t>
            </a:r>
            <a:r>
              <a:rPr lang="sr-Latn-RS" dirty="0" smtClean="0"/>
              <a:t>udi  se bogate a ni neznaju sta cine.........</a:t>
            </a:r>
            <a:endParaRPr lang="en-US" dirty="0"/>
          </a:p>
        </p:txBody>
      </p:sp>
      <p:pic>
        <p:nvPicPr>
          <p:cNvPr id="9" name="Picture 8" descr="seča-š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2286016" cy="2071702"/>
          </a:xfrm>
          <a:prstGeom prst="rect">
            <a:avLst/>
          </a:prstGeom>
        </p:spPr>
      </p:pic>
      <p:pic>
        <p:nvPicPr>
          <p:cNvPr id="10" name="Picture 9" descr="seca-suma-deforestacija-oti-mijatovi-i-ali-10-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71942"/>
            <a:ext cx="250504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zastiti prirodu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Ako smece bacamo u kantu,ne zagadjujemo vode...Polako ce svet krenuti na bolje..Ove godine su poceli radovi za aparat za procisnjenje voda...</a:t>
            </a:r>
            <a:endParaRPr lang="en-US" dirty="0"/>
          </a:p>
        </p:txBody>
      </p:sp>
      <p:pic>
        <p:nvPicPr>
          <p:cNvPr id="5" name="Picture 4" descr="Zastita-zivotne-sredine-i-odrzivi-razvoj-ko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00438"/>
            <a:ext cx="2357454" cy="3214710"/>
          </a:xfrm>
          <a:prstGeom prst="rect">
            <a:avLst/>
          </a:prstGeom>
        </p:spPr>
      </p:pic>
      <p:pic>
        <p:nvPicPr>
          <p:cNvPr id="6" name="Picture 5" descr="Losion Domaca Rast Kose Priroda Zdrava Srbija Planina Divcibare Biljni Lekovito Srbija losion rast kose protiv opadanja (7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571876"/>
            <a:ext cx="2667000" cy="2000250"/>
          </a:xfrm>
          <a:prstGeom prst="rect">
            <a:avLst/>
          </a:prstGeom>
        </p:spPr>
      </p:pic>
      <p:pic>
        <p:nvPicPr>
          <p:cNvPr id="7" name="Picture 6" descr="naslovna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2786082" cy="29289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161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ZASTITA I ODRZIVOST ZIVOTNE SREDINE</vt:lpstr>
      <vt:lpstr>priroda</vt:lpstr>
      <vt:lpstr>CUVAJMO PRIRODU!!!</vt:lpstr>
      <vt:lpstr>ZAGADJENJE PRIRODE</vt:lpstr>
      <vt:lpstr>BACANJE SMECA (PLASTIKE)NA ULICU</vt:lpstr>
      <vt:lpstr>Unistavanje suma</vt:lpstr>
      <vt:lpstr>Kako zastiti prirodu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ZASTITA I ODRZIVOST ZIVOTNE SREDINE</dc:title>
  <dc:creator>Anastasija</dc:creator>
  <cp:lastModifiedBy>Anastasija</cp:lastModifiedBy>
  <cp:revision>5</cp:revision>
  <dcterms:created xsi:type="dcterms:W3CDTF">2020-10-12T19:00:42Z</dcterms:created>
  <dcterms:modified xsi:type="dcterms:W3CDTF">2020-10-12T19:50:58Z</dcterms:modified>
</cp:coreProperties>
</file>